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134850" y="1976239"/>
            <a:ext cx="15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 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022215" y="2768909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883918" y="276353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883917" y="368424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022699" y="35648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33464" y="542170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28350" y="365232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325870" y="2021004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1774684" y="199680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310676" y="5447716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162283" y="3696698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181653" y="2783872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883944" y="458918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817509" y="4609524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897371" y="3460440"/>
            <a:ext cx="118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886131" y="2673350"/>
            <a:ext cx="10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Jaws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7538152" y="3672667"/>
            <a:ext cx="168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Rev 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7861363" y="4570362"/>
            <a:ext cx="12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13464" y="277631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7831591" y="2796657"/>
            <a:ext cx="146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pressed – ball storage stopped after release)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pressed – ball storage stopped after release)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168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18</cp:revision>
  <dcterms:created xsi:type="dcterms:W3CDTF">2022-01-26T04:33:40Z</dcterms:created>
  <dcterms:modified xsi:type="dcterms:W3CDTF">2022-02-16T21:39:04Z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